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5145088" cy="9144000"/>
  <p:notesSz cx="6858000" cy="9144000"/>
  <p:embeddedFontLst>
    <p:embeddedFont>
      <p:font typeface="Quicksand" charset="0"/>
      <p:regular r:id="rId4"/>
      <p:bold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40" d="100"/>
          <a:sy n="140" d="100"/>
        </p:scale>
        <p:origin x="-1248" y="84"/>
      </p:cViewPr>
      <p:guideLst>
        <p:guide orient="horz" pos="2880"/>
        <p:guide pos="16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464751" y="685800"/>
            <a:ext cx="1929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4242397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465388" y="685800"/>
            <a:ext cx="19288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75367" y="1323689"/>
            <a:ext cx="4793700" cy="3649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75362" y="5038444"/>
            <a:ext cx="4793700" cy="140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4766591" y="8290163"/>
            <a:ext cx="308700" cy="6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175362" y="1966444"/>
            <a:ext cx="4793700" cy="349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175362" y="5603956"/>
            <a:ext cx="4793700" cy="231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4766591" y="8290163"/>
            <a:ext cx="308700" cy="6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4766591" y="8290163"/>
            <a:ext cx="308700" cy="6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175362" y="3823733"/>
            <a:ext cx="4793700" cy="149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4766591" y="8290163"/>
            <a:ext cx="308700" cy="6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175362" y="791156"/>
            <a:ext cx="4793700" cy="101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175362" y="2048844"/>
            <a:ext cx="4793700" cy="607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4766591" y="8290163"/>
            <a:ext cx="308700" cy="6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175362" y="791156"/>
            <a:ext cx="4793700" cy="101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175362" y="2048844"/>
            <a:ext cx="2250300" cy="607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2718701" y="2048844"/>
            <a:ext cx="2250300" cy="607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4766591" y="8290163"/>
            <a:ext cx="308700" cy="6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175362" y="791156"/>
            <a:ext cx="4793700" cy="101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4766591" y="8290163"/>
            <a:ext cx="308700" cy="6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175362" y="987733"/>
            <a:ext cx="1579800" cy="1343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175362" y="2470400"/>
            <a:ext cx="1579800" cy="565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4766591" y="8290163"/>
            <a:ext cx="308700" cy="6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275814" y="800267"/>
            <a:ext cx="3582600" cy="727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4766591" y="8290163"/>
            <a:ext cx="308700" cy="6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2572200" y="-222"/>
            <a:ext cx="2572200" cy="9144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149370" y="2192311"/>
            <a:ext cx="2275800" cy="2635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149370" y="4983244"/>
            <a:ext cx="2275800" cy="219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2778955" y="1287244"/>
            <a:ext cx="2158800" cy="656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4766591" y="8290163"/>
            <a:ext cx="308700" cy="6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175362" y="7521022"/>
            <a:ext cx="3375000" cy="107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4766591" y="8290163"/>
            <a:ext cx="308700" cy="6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75362" y="791156"/>
            <a:ext cx="4793700" cy="101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75362" y="2048844"/>
            <a:ext cx="4793700" cy="60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4766591" y="8290163"/>
            <a:ext cx="3087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1943850" y="8893281"/>
            <a:ext cx="1307700" cy="24240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4AD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55" name="Google Shape;55;p13"/>
          <p:cNvPicPr preferRelativeResize="0"/>
          <p:nvPr/>
        </p:nvPicPr>
        <p:blipFill rotWithShape="1">
          <a:blip r:embed="rId3">
            <a:alphaModFix/>
          </a:blip>
          <a:srcRect t="5314" b="11129"/>
          <a:stretch/>
        </p:blipFill>
        <p:spPr>
          <a:xfrm>
            <a:off x="0" y="0"/>
            <a:ext cx="5144400" cy="104775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072200" y="1088868"/>
            <a:ext cx="3000000" cy="2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700" b="1" dirty="0">
                <a:solidFill>
                  <a:srgbClr val="FFAE9D"/>
                </a:solidFill>
                <a:latin typeface="Quicksand"/>
                <a:ea typeface="Quicksand"/>
                <a:cs typeface="Quicksand"/>
                <a:sym typeface="Quicksand"/>
              </a:rPr>
              <a:t>Título do </a:t>
            </a:r>
            <a:r>
              <a:rPr lang="pt-BR" sz="1700" b="1" dirty="0" smtClean="0">
                <a:solidFill>
                  <a:srgbClr val="FFAE9D"/>
                </a:solidFill>
                <a:latin typeface="Quicksand"/>
                <a:ea typeface="Quicksand"/>
                <a:cs typeface="Quicksand"/>
                <a:sym typeface="Quicksand"/>
              </a:rPr>
              <a:t>Trabalho </a:t>
            </a:r>
            <a:endParaRPr sz="1700" b="1" dirty="0">
              <a:solidFill>
                <a:srgbClr val="FFAE9D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012575" y="1369320"/>
            <a:ext cx="30000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/>
            <a:r>
              <a:rPr lang="pt-BR" sz="800" b="1" dirty="0" smtClean="0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Maria </a:t>
            </a:r>
            <a:r>
              <a:rPr lang="pt-BR" sz="800" b="1" dirty="0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Lima </a:t>
            </a:r>
            <a:r>
              <a:rPr lang="pt-BR" sz="800" b="1" dirty="0" smtClean="0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Silva</a:t>
            </a:r>
            <a:r>
              <a:rPr lang="pt-BR" sz="800" b="1" baseline="30000" dirty="0" smtClean="0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1</a:t>
            </a:r>
            <a:r>
              <a:rPr lang="pt-BR" sz="800" b="1" dirty="0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;</a:t>
            </a:r>
            <a:r>
              <a:rPr lang="pt-BR" sz="800" b="1" dirty="0" smtClean="0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 </a:t>
            </a:r>
            <a:r>
              <a:rPr lang="pt-BR" sz="800" b="1" dirty="0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José </a:t>
            </a:r>
            <a:r>
              <a:rPr lang="pt-BR" sz="800" b="1" dirty="0" smtClean="0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Almeida Santos</a:t>
            </a:r>
            <a:r>
              <a:rPr lang="pt-BR" sz="800" b="1" baseline="30000" dirty="0" smtClean="0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2</a:t>
            </a:r>
            <a:r>
              <a:rPr lang="pt-BR" sz="800" b="1" dirty="0" smtClean="0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  </a:t>
            </a:r>
            <a:endParaRPr sz="800" b="1" dirty="0">
              <a:solidFill>
                <a:srgbClr val="576D81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668850" y="1788729"/>
            <a:ext cx="38577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 dirty="0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Contato: </a:t>
            </a:r>
            <a:r>
              <a:rPr lang="pt-BR" sz="800" dirty="0" smtClean="0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 </a:t>
            </a:r>
            <a:r>
              <a:rPr lang="pt-BR" sz="800" dirty="0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A</a:t>
            </a:r>
            <a:r>
              <a:rPr lang="pt-BR" sz="800" dirty="0" smtClean="0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utor </a:t>
            </a:r>
            <a:r>
              <a:rPr lang="pt-BR" sz="800" dirty="0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p</a:t>
            </a:r>
            <a:r>
              <a:rPr lang="pt-BR" sz="800" dirty="0" smtClean="0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rincipal</a:t>
            </a:r>
            <a:r>
              <a:rPr lang="pt-BR" sz="800" dirty="0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, </a:t>
            </a:r>
            <a:r>
              <a:rPr lang="pt-BR" sz="800" dirty="0" err="1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Email</a:t>
            </a:r>
            <a:r>
              <a:rPr lang="pt-BR" sz="800" dirty="0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 ou </a:t>
            </a:r>
            <a:r>
              <a:rPr lang="pt-BR" sz="800" dirty="0" err="1" smtClean="0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WhatsApp</a:t>
            </a:r>
            <a:endParaRPr sz="800" dirty="0">
              <a:solidFill>
                <a:srgbClr val="576D8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63463" y="2145222"/>
            <a:ext cx="2414400" cy="2266500"/>
          </a:xfrm>
          <a:prstGeom prst="round2DiagRect">
            <a:avLst>
              <a:gd name="adj1" fmla="val 828"/>
              <a:gd name="adj2" fmla="val 23000"/>
            </a:avLst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 b="1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   </a:t>
            </a:r>
            <a:endParaRPr sz="800" b="1">
              <a:solidFill>
                <a:srgbClr val="576D8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406100" y="2326400"/>
            <a:ext cx="1661400" cy="2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00" b="1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Introdução</a:t>
            </a:r>
            <a:endParaRPr sz="1100" b="1" dirty="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300588" y="2326400"/>
            <a:ext cx="70800" cy="274200"/>
          </a:xfrm>
          <a:prstGeom prst="rect">
            <a:avLst/>
          </a:prstGeom>
          <a:solidFill>
            <a:srgbClr val="4AD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13"/>
          <p:cNvSpPr txBox="1"/>
          <p:nvPr/>
        </p:nvSpPr>
        <p:spPr>
          <a:xfrm>
            <a:off x="371388" y="2611822"/>
            <a:ext cx="1945500" cy="8925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 dirty="0" smtClean="0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Esse modelo é editável e livre para edição, conforme a opção dos autores.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 dirty="0" smtClean="0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Ë possível reduzir ou ampliar o tamanho das caixas de textos.</a:t>
            </a:r>
            <a:endParaRPr sz="800" dirty="0">
              <a:solidFill>
                <a:srgbClr val="576D8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63" name="Google Shape;63;p13"/>
          <p:cNvSpPr/>
          <p:nvPr/>
        </p:nvSpPr>
        <p:spPr>
          <a:xfrm>
            <a:off x="2631825" y="2145222"/>
            <a:ext cx="2414400" cy="3122788"/>
          </a:xfrm>
          <a:prstGeom prst="round2DiagRect">
            <a:avLst>
              <a:gd name="adj1" fmla="val 828"/>
              <a:gd name="adj2" fmla="val 23000"/>
            </a:avLst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 b="1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   </a:t>
            </a:r>
            <a:endParaRPr sz="800" b="1">
              <a:solidFill>
                <a:srgbClr val="576D8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2939749" y="2326400"/>
            <a:ext cx="1841801" cy="2854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00" b="1" dirty="0" smtClean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Resultados</a:t>
            </a:r>
            <a:endParaRPr sz="1100" b="1" dirty="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2999031" y="2757904"/>
            <a:ext cx="1945500" cy="467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 dirty="0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Digite aqui o </a:t>
            </a:r>
            <a:r>
              <a:rPr lang="pt-BR" sz="800" dirty="0" smtClean="0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texto. </a:t>
            </a:r>
            <a:r>
              <a:rPr lang="pt-BR" sz="800" smtClean="0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Insira </a:t>
            </a:r>
            <a:r>
              <a:rPr lang="pt-BR" sz="800" dirty="0" smtClean="0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figuras ou gráficos conforme sua necessidade</a:t>
            </a:r>
            <a:endParaRPr sz="800" dirty="0">
              <a:solidFill>
                <a:srgbClr val="576D8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67" name="Google Shape;67;p13"/>
          <p:cNvSpPr/>
          <p:nvPr/>
        </p:nvSpPr>
        <p:spPr>
          <a:xfrm>
            <a:off x="98175" y="4476750"/>
            <a:ext cx="2414400" cy="1628700"/>
          </a:xfrm>
          <a:prstGeom prst="round2DiagRect">
            <a:avLst>
              <a:gd name="adj1" fmla="val 828"/>
              <a:gd name="adj2" fmla="val 23000"/>
            </a:avLst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 b="1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   </a:t>
            </a:r>
            <a:endParaRPr sz="800" b="1">
              <a:solidFill>
                <a:srgbClr val="576D8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406100" y="4726300"/>
            <a:ext cx="1661400" cy="2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Objetivos</a:t>
            </a:r>
            <a:endParaRPr sz="1100" b="1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69" name="Google Shape;69;p13"/>
          <p:cNvSpPr/>
          <p:nvPr/>
        </p:nvSpPr>
        <p:spPr>
          <a:xfrm>
            <a:off x="335300" y="4726300"/>
            <a:ext cx="70800" cy="274200"/>
          </a:xfrm>
          <a:prstGeom prst="rect">
            <a:avLst/>
          </a:prstGeom>
          <a:solidFill>
            <a:srgbClr val="4AD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13"/>
          <p:cNvSpPr txBox="1"/>
          <p:nvPr/>
        </p:nvSpPr>
        <p:spPr>
          <a:xfrm>
            <a:off x="406100" y="5000500"/>
            <a:ext cx="1945500" cy="32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 dirty="0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Digite aqui o </a:t>
            </a:r>
            <a:r>
              <a:rPr lang="pt-BR" sz="800" dirty="0" smtClean="0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texto</a:t>
            </a:r>
            <a:endParaRPr sz="800" dirty="0">
              <a:solidFill>
                <a:srgbClr val="576D8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71" name="Google Shape;71;p13"/>
          <p:cNvSpPr/>
          <p:nvPr/>
        </p:nvSpPr>
        <p:spPr>
          <a:xfrm>
            <a:off x="2631825" y="5566062"/>
            <a:ext cx="2414400" cy="2014113"/>
          </a:xfrm>
          <a:prstGeom prst="round2DiagRect">
            <a:avLst>
              <a:gd name="adj1" fmla="val 828"/>
              <a:gd name="adj2" fmla="val 23000"/>
            </a:avLst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 b="1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   </a:t>
            </a:r>
            <a:endParaRPr sz="800" b="1">
              <a:solidFill>
                <a:srgbClr val="576D8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72" name="Google Shape;72;p13"/>
          <p:cNvSpPr txBox="1"/>
          <p:nvPr/>
        </p:nvSpPr>
        <p:spPr>
          <a:xfrm>
            <a:off x="2972732" y="5705561"/>
            <a:ext cx="1945500" cy="2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00" b="1" dirty="0" smtClean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Conclusões</a:t>
            </a:r>
            <a:endParaRPr sz="1100" b="1" dirty="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73" name="Google Shape;73;p13"/>
          <p:cNvSpPr/>
          <p:nvPr/>
        </p:nvSpPr>
        <p:spPr>
          <a:xfrm>
            <a:off x="2959132" y="5714673"/>
            <a:ext cx="70800" cy="274200"/>
          </a:xfrm>
          <a:prstGeom prst="rect">
            <a:avLst/>
          </a:prstGeom>
          <a:solidFill>
            <a:srgbClr val="4AD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13"/>
          <p:cNvSpPr txBox="1"/>
          <p:nvPr/>
        </p:nvSpPr>
        <p:spPr>
          <a:xfrm>
            <a:off x="2939750" y="6089812"/>
            <a:ext cx="1945500" cy="32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 dirty="0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Digite aqui o </a:t>
            </a:r>
            <a:r>
              <a:rPr lang="pt-BR" sz="800" dirty="0" smtClean="0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texto</a:t>
            </a:r>
            <a:endParaRPr sz="800" dirty="0">
              <a:solidFill>
                <a:srgbClr val="576D8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75" name="Google Shape;75;p13"/>
          <p:cNvSpPr/>
          <p:nvPr/>
        </p:nvSpPr>
        <p:spPr>
          <a:xfrm>
            <a:off x="98175" y="6265850"/>
            <a:ext cx="2414400" cy="2211300"/>
          </a:xfrm>
          <a:prstGeom prst="round2DiagRect">
            <a:avLst>
              <a:gd name="adj1" fmla="val 828"/>
              <a:gd name="adj2" fmla="val 23000"/>
            </a:avLst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 b="1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   </a:t>
            </a:r>
            <a:endParaRPr sz="800" b="1">
              <a:solidFill>
                <a:srgbClr val="576D8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76" name="Google Shape;76;p13"/>
          <p:cNvSpPr txBox="1"/>
          <p:nvPr/>
        </p:nvSpPr>
        <p:spPr>
          <a:xfrm>
            <a:off x="406100" y="6515400"/>
            <a:ext cx="1661400" cy="2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00" b="1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Métodos</a:t>
            </a:r>
            <a:endParaRPr sz="1100" b="1" dirty="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77" name="Google Shape;77;p13"/>
          <p:cNvSpPr/>
          <p:nvPr/>
        </p:nvSpPr>
        <p:spPr>
          <a:xfrm>
            <a:off x="335300" y="6515400"/>
            <a:ext cx="70800" cy="274200"/>
          </a:xfrm>
          <a:prstGeom prst="rect">
            <a:avLst/>
          </a:prstGeom>
          <a:solidFill>
            <a:srgbClr val="4AD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13"/>
          <p:cNvSpPr txBox="1"/>
          <p:nvPr/>
        </p:nvSpPr>
        <p:spPr>
          <a:xfrm>
            <a:off x="406100" y="6789600"/>
            <a:ext cx="1945500" cy="32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 dirty="0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Digite aqui o </a:t>
            </a:r>
            <a:r>
              <a:rPr lang="pt-BR" sz="800" dirty="0" smtClean="0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texto</a:t>
            </a:r>
            <a:endParaRPr sz="800" dirty="0">
              <a:solidFill>
                <a:srgbClr val="576D8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83" name="Google Shape;83;p13"/>
          <p:cNvSpPr txBox="1"/>
          <p:nvPr/>
        </p:nvSpPr>
        <p:spPr>
          <a:xfrm>
            <a:off x="1986600" y="8893275"/>
            <a:ext cx="1307700" cy="26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900">
                <a:solidFill>
                  <a:srgbClr val="FFFFFF"/>
                </a:solidFill>
                <a:latin typeface="Quicksand"/>
                <a:ea typeface="Quicksand"/>
                <a:cs typeface="Quicksand"/>
                <a:sym typeface="Quicksand"/>
              </a:rPr>
              <a:t>www.rebrals.com.br</a:t>
            </a:r>
            <a:endParaRPr sz="900">
              <a:solidFill>
                <a:srgbClr val="FFFFFF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32" name="Google Shape;57;p13">
            <a:extLst>
              <a:ext uri="{FF2B5EF4-FFF2-40B4-BE49-F238E27FC236}">
                <a16:creationId xmlns="" xmlns:a16="http://schemas.microsoft.com/office/drawing/2014/main" id="{5C73271B-7B60-450E-BDEF-4674B47D8ED9}"/>
              </a:ext>
            </a:extLst>
          </p:cNvPr>
          <p:cNvSpPr txBox="1"/>
          <p:nvPr/>
        </p:nvSpPr>
        <p:spPr>
          <a:xfrm>
            <a:off x="761102" y="1579052"/>
            <a:ext cx="3857700" cy="3077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 dirty="0" smtClean="0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Universidade </a:t>
            </a:r>
            <a:r>
              <a:rPr lang="pt-BR" sz="800" dirty="0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Federal de </a:t>
            </a:r>
            <a:r>
              <a:rPr lang="pt-BR" sz="800" dirty="0" smtClean="0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Goiás</a:t>
            </a:r>
            <a:r>
              <a:rPr lang="pt-BR" sz="800" baseline="30000" dirty="0" smtClean="0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1</a:t>
            </a:r>
            <a:r>
              <a:rPr lang="pt-BR" sz="800" dirty="0" smtClean="0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; Pontifícia </a:t>
            </a:r>
            <a:r>
              <a:rPr lang="pt-BR" sz="800" dirty="0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Universidade Católica de </a:t>
            </a:r>
            <a:r>
              <a:rPr lang="pt-BR" sz="800" dirty="0" smtClean="0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Goiás</a:t>
            </a:r>
            <a:r>
              <a:rPr lang="pt-BR" sz="800" baseline="30000" dirty="0" smtClean="0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2</a:t>
            </a:r>
            <a:r>
              <a:rPr lang="pt-BR" sz="800" dirty="0" smtClean="0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  </a:t>
            </a:r>
            <a:endParaRPr sz="800" dirty="0">
              <a:solidFill>
                <a:srgbClr val="576D81"/>
              </a:solidFill>
            </a:endParaRPr>
          </a:p>
        </p:txBody>
      </p:sp>
      <p:sp>
        <p:nvSpPr>
          <p:cNvPr id="29" name="Google Shape;71;p13">
            <a:extLst>
              <a:ext uri="{FF2B5EF4-FFF2-40B4-BE49-F238E27FC236}">
                <a16:creationId xmlns="" xmlns:a16="http://schemas.microsoft.com/office/drawing/2014/main" id="{F428FF27-CF05-4092-A756-BC0A22BE24F6}"/>
              </a:ext>
            </a:extLst>
          </p:cNvPr>
          <p:cNvSpPr/>
          <p:nvPr/>
        </p:nvSpPr>
        <p:spPr>
          <a:xfrm>
            <a:off x="2644875" y="7730707"/>
            <a:ext cx="2414400" cy="1047750"/>
          </a:xfrm>
          <a:prstGeom prst="round2DiagRect">
            <a:avLst>
              <a:gd name="adj1" fmla="val 828"/>
              <a:gd name="adj2" fmla="val 23000"/>
            </a:avLst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 b="1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   </a:t>
            </a:r>
            <a:endParaRPr sz="800" b="1">
              <a:solidFill>
                <a:srgbClr val="576D8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30" name="Google Shape;72;p13">
            <a:extLst>
              <a:ext uri="{FF2B5EF4-FFF2-40B4-BE49-F238E27FC236}">
                <a16:creationId xmlns="" xmlns:a16="http://schemas.microsoft.com/office/drawing/2014/main" id="{02F95E5B-1A61-49C7-9B1C-630368CEA54A}"/>
              </a:ext>
            </a:extLst>
          </p:cNvPr>
          <p:cNvSpPr txBox="1"/>
          <p:nvPr/>
        </p:nvSpPr>
        <p:spPr>
          <a:xfrm>
            <a:off x="2952800" y="7923107"/>
            <a:ext cx="1945500" cy="2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00" b="1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Financiamento</a:t>
            </a:r>
            <a:endParaRPr sz="1100" b="1" dirty="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31" name="Google Shape;74;p13">
            <a:extLst>
              <a:ext uri="{FF2B5EF4-FFF2-40B4-BE49-F238E27FC236}">
                <a16:creationId xmlns="" xmlns:a16="http://schemas.microsoft.com/office/drawing/2014/main" id="{19423ADA-326E-4C35-B6C6-9BC158D595AC}"/>
              </a:ext>
            </a:extLst>
          </p:cNvPr>
          <p:cNvSpPr txBox="1"/>
          <p:nvPr/>
        </p:nvSpPr>
        <p:spPr>
          <a:xfrm>
            <a:off x="2952800" y="8152097"/>
            <a:ext cx="1945500" cy="32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 dirty="0" smtClean="0">
                <a:solidFill>
                  <a:srgbClr val="576D81"/>
                </a:solidFill>
                <a:latin typeface="Quicksand"/>
                <a:ea typeface="Quicksand"/>
                <a:cs typeface="Quicksand"/>
                <a:sym typeface="Quicksand"/>
              </a:rPr>
              <a:t>Desconsidere se não for aplicável</a:t>
            </a:r>
            <a:endParaRPr sz="800" dirty="0">
              <a:solidFill>
                <a:srgbClr val="576D8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33" name="Google Shape;73;p13">
            <a:extLst>
              <a:ext uri="{FF2B5EF4-FFF2-40B4-BE49-F238E27FC236}">
                <a16:creationId xmlns="" xmlns:a16="http://schemas.microsoft.com/office/drawing/2014/main" id="{0067F03B-03D3-44F1-9D74-8FAA4570085A}"/>
              </a:ext>
            </a:extLst>
          </p:cNvPr>
          <p:cNvSpPr/>
          <p:nvPr/>
        </p:nvSpPr>
        <p:spPr>
          <a:xfrm>
            <a:off x="2892457" y="7927975"/>
            <a:ext cx="70800" cy="274200"/>
          </a:xfrm>
          <a:prstGeom prst="rect">
            <a:avLst/>
          </a:prstGeom>
          <a:solidFill>
            <a:srgbClr val="4AD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69;p13"/>
          <p:cNvSpPr/>
          <p:nvPr/>
        </p:nvSpPr>
        <p:spPr>
          <a:xfrm>
            <a:off x="2888000" y="2326400"/>
            <a:ext cx="70800" cy="274200"/>
          </a:xfrm>
          <a:prstGeom prst="rect">
            <a:avLst/>
          </a:prstGeom>
          <a:solidFill>
            <a:srgbClr val="4AD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1065</TotalTime>
  <Words>97</Words>
  <Application>Microsoft Office PowerPoint</Application>
  <PresentationFormat>Personalizar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Quicksand</vt:lpstr>
      <vt:lpstr>Simple Light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Usuário do Windows</cp:lastModifiedBy>
  <cp:revision>12</cp:revision>
  <dcterms:modified xsi:type="dcterms:W3CDTF">2021-03-03T17:34:28Z</dcterms:modified>
</cp:coreProperties>
</file>